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57" r:id="rId54"/>
    <p:sldId id="356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52" r:id="rId82"/>
    <p:sldId id="353" r:id="rId83"/>
    <p:sldId id="354" r:id="rId84"/>
    <p:sldId id="355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57"/>
            <p14:sldId id="356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03" autoAdjust="0"/>
  </p:normalViewPr>
  <p:slideViewPr>
    <p:cSldViewPr snapToGrid="0">
      <p:cViewPr>
        <p:scale>
          <a:sx n="150" d="100"/>
          <a:sy n="150" d="100"/>
        </p:scale>
        <p:origin x="-144" y="-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18.04.2023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D43EEF-F214-EBE1-F3E5-3545BA7EFB12}"/>
              </a:ext>
            </a:extLst>
          </p:cNvPr>
          <p:cNvGrpSpPr/>
          <p:nvPr/>
        </p:nvGrpSpPr>
        <p:grpSpPr>
          <a:xfrm>
            <a:off x="1995335" y="1162492"/>
            <a:ext cx="5401056" cy="1949303"/>
            <a:chOff x="1995335" y="1162492"/>
            <a:chExt cx="5401056" cy="194930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0" b="37998"/>
            <a:stretch/>
          </p:blipFill>
          <p:spPr>
            <a:xfrm>
              <a:off x="1995335" y="1162492"/>
              <a:ext cx="5401056" cy="1949303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2347667" y="1429646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DD98AC-150B-0086-57BA-AAFFAA4DBDEE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997C4E11-5911-18CB-1563-E70BF87F8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6200" y="2620269"/>
            <a:ext cx="4719632" cy="3146421"/>
          </a:xfrm>
          <a:prstGeom prst="rect">
            <a:avLst/>
          </a:prstGeom>
        </p:spPr>
      </p:pic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0C5D8B-D282-DE51-F0EF-687E62B4E521}"/>
              </a:ext>
            </a:extLst>
          </p:cNvPr>
          <p:cNvCxnSpPr/>
          <p:nvPr/>
        </p:nvCxnSpPr>
        <p:spPr>
          <a:xfrm flipV="1">
            <a:off x="9224963" y="4591050"/>
            <a:ext cx="185737" cy="33337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D43BAF7-225E-DC58-D9BB-837DDA1EBBB1}"/>
              </a:ext>
            </a:extLst>
          </p:cNvPr>
          <p:cNvCxnSpPr>
            <a:cxnSpLocks/>
          </p:cNvCxnSpPr>
          <p:nvPr/>
        </p:nvCxnSpPr>
        <p:spPr>
          <a:xfrm flipH="1" flipV="1">
            <a:off x="7548533" y="4500178"/>
            <a:ext cx="599353" cy="41949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71A1B2F-5602-5D18-0DBB-F1392840858A}"/>
              </a:ext>
            </a:extLst>
          </p:cNvPr>
          <p:cNvCxnSpPr/>
          <p:nvPr/>
        </p:nvCxnSpPr>
        <p:spPr>
          <a:xfrm>
            <a:off x="8158158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B6112137-8D61-237D-5A74-1757B1FA0A3F}"/>
              </a:ext>
            </a:extLst>
          </p:cNvPr>
          <p:cNvCxnSpPr/>
          <p:nvPr/>
        </p:nvCxnSpPr>
        <p:spPr>
          <a:xfrm>
            <a:off x="8334371" y="480536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0177A82-F2F1-9375-E6CB-6B13364970AF}"/>
              </a:ext>
            </a:extLst>
          </p:cNvPr>
          <p:cNvCxnSpPr/>
          <p:nvPr/>
        </p:nvCxnSpPr>
        <p:spPr>
          <a:xfrm>
            <a:off x="6036200" y="5353140"/>
            <a:ext cx="471963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707DA73-EB51-5946-8ADE-BAE243034B55}"/>
              </a:ext>
            </a:extLst>
          </p:cNvPr>
          <p:cNvGrpSpPr/>
          <p:nvPr/>
        </p:nvGrpSpPr>
        <p:grpSpPr>
          <a:xfrm rot="12600000">
            <a:off x="9185302" y="4380816"/>
            <a:ext cx="420468" cy="420468"/>
            <a:chOff x="9544051" y="1982137"/>
            <a:chExt cx="866774" cy="866774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205F11A-23F6-BEF4-29AA-4D0D3EFDEC97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5" name="Bogen 54">
              <a:extLst>
                <a:ext uri="{FF2B5EF4-FFF2-40B4-BE49-F238E27FC236}">
                  <a16:creationId xmlns:a16="http://schemas.microsoft.com/office/drawing/2014/main" id="{D5486F75-53ED-3E7D-9218-EEBF1C7A5E78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9B9B6631-3552-877C-15BC-6BD6B3598AD2}"/>
              </a:ext>
            </a:extLst>
          </p:cNvPr>
          <p:cNvGrpSpPr/>
          <p:nvPr/>
        </p:nvGrpSpPr>
        <p:grpSpPr>
          <a:xfrm rot="1496589">
            <a:off x="7435913" y="4376861"/>
            <a:ext cx="320358" cy="320358"/>
            <a:chOff x="9544051" y="1982137"/>
            <a:chExt cx="866774" cy="866774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4D388F53-03AA-5B33-97FA-CD9E67F92C8E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8" name="Bogen 57">
              <a:extLst>
                <a:ext uri="{FF2B5EF4-FFF2-40B4-BE49-F238E27FC236}">
                  <a16:creationId xmlns:a16="http://schemas.microsoft.com/office/drawing/2014/main" id="{648B2FC8-B196-A004-CD52-AC6924335864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1" name="Bogen 60">
            <a:extLst>
              <a:ext uri="{FF2B5EF4-FFF2-40B4-BE49-F238E27FC236}">
                <a16:creationId xmlns:a16="http://schemas.microsoft.com/office/drawing/2014/main" id="{4070C88D-A51A-907D-E61D-59E53C598A3F}"/>
              </a:ext>
            </a:extLst>
          </p:cNvPr>
          <p:cNvSpPr/>
          <p:nvPr/>
        </p:nvSpPr>
        <p:spPr>
          <a:xfrm>
            <a:off x="6913145" y="4521440"/>
            <a:ext cx="772954" cy="762821"/>
          </a:xfrm>
          <a:prstGeom prst="arc">
            <a:avLst>
              <a:gd name="adj1" fmla="val 18486298"/>
              <a:gd name="adj2" fmla="val 0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A7767CF0-2101-2096-A445-3B2F6DFECB1F}"/>
              </a:ext>
            </a:extLst>
          </p:cNvPr>
          <p:cNvCxnSpPr>
            <a:cxnSpLocks/>
          </p:cNvCxnSpPr>
          <p:nvPr/>
        </p:nvCxnSpPr>
        <p:spPr>
          <a:xfrm>
            <a:off x="8088243" y="4805365"/>
            <a:ext cx="69928" cy="11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Bogen 65">
            <a:extLst>
              <a:ext uri="{FF2B5EF4-FFF2-40B4-BE49-F238E27FC236}">
                <a16:creationId xmlns:a16="http://schemas.microsoft.com/office/drawing/2014/main" id="{B2740AC8-E737-31BC-B224-CC28A21D075B}"/>
              </a:ext>
            </a:extLst>
          </p:cNvPr>
          <p:cNvSpPr/>
          <p:nvPr/>
        </p:nvSpPr>
        <p:spPr>
          <a:xfrm rot="14067845">
            <a:off x="9422983" y="4430882"/>
            <a:ext cx="992097" cy="979091"/>
          </a:xfrm>
          <a:prstGeom prst="arc">
            <a:avLst>
              <a:gd name="adj1" fmla="val 18486298"/>
              <a:gd name="adj2" fmla="val 20218181"/>
            </a:avLst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4C8456A7-12EF-2E63-C16F-7ABCED6AD939}"/>
              </a:ext>
            </a:extLst>
          </p:cNvPr>
          <p:cNvCxnSpPr/>
          <p:nvPr/>
        </p:nvCxnSpPr>
        <p:spPr>
          <a:xfrm>
            <a:off x="8805859" y="4831015"/>
            <a:ext cx="0" cy="333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04A0616D-A3B6-EE20-A793-500F64410D7C}"/>
              </a:ext>
            </a:extLst>
          </p:cNvPr>
          <p:cNvCxnSpPr>
            <a:cxnSpLocks/>
          </p:cNvCxnSpPr>
          <p:nvPr/>
        </p:nvCxnSpPr>
        <p:spPr>
          <a:xfrm>
            <a:off x="9220213" y="4919676"/>
            <a:ext cx="0" cy="244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957A9EB-CDB5-CAFC-79F8-724047705E02}"/>
              </a:ext>
            </a:extLst>
          </p:cNvPr>
          <p:cNvCxnSpPr>
            <a:cxnSpLocks/>
          </p:cNvCxnSpPr>
          <p:nvPr/>
        </p:nvCxnSpPr>
        <p:spPr>
          <a:xfrm>
            <a:off x="8028824" y="5100636"/>
            <a:ext cx="367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EAA7BEF9-94D5-0B3A-0D8F-C08AE2D40CBD}"/>
              </a:ext>
            </a:extLst>
          </p:cNvPr>
          <p:cNvCxnSpPr/>
          <p:nvPr/>
        </p:nvCxnSpPr>
        <p:spPr>
          <a:xfrm>
            <a:off x="7900237" y="5102475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8ECF8555-557E-3361-CAD1-CB766932C8FF}"/>
              </a:ext>
            </a:extLst>
          </p:cNvPr>
          <p:cNvCxnSpPr>
            <a:cxnSpLocks/>
          </p:cNvCxnSpPr>
          <p:nvPr/>
        </p:nvCxnSpPr>
        <p:spPr>
          <a:xfrm flipH="1">
            <a:off x="8334367" y="5100636"/>
            <a:ext cx="1905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BDFA10EE-ED5E-CEA5-C06B-BE9FF4A45E90}"/>
              </a:ext>
            </a:extLst>
          </p:cNvPr>
          <p:cNvCxnSpPr>
            <a:cxnSpLocks/>
          </p:cNvCxnSpPr>
          <p:nvPr/>
        </p:nvCxnSpPr>
        <p:spPr>
          <a:xfrm>
            <a:off x="8672513" y="5102475"/>
            <a:ext cx="13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D4B89B6-FB03-5C70-1225-3443D012A8D2}"/>
              </a:ext>
            </a:extLst>
          </p:cNvPr>
          <p:cNvCxnSpPr>
            <a:cxnSpLocks/>
          </p:cNvCxnSpPr>
          <p:nvPr/>
        </p:nvCxnSpPr>
        <p:spPr>
          <a:xfrm flipH="1">
            <a:off x="9208381" y="5100636"/>
            <a:ext cx="257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D827883-CE34-1173-A867-516B45CAC38C}"/>
              </a:ext>
            </a:extLst>
          </p:cNvPr>
          <p:cNvCxnSpPr>
            <a:cxnSpLocks/>
          </p:cNvCxnSpPr>
          <p:nvPr/>
        </p:nvCxnSpPr>
        <p:spPr>
          <a:xfrm>
            <a:off x="8802808" y="5100636"/>
            <a:ext cx="429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32F6BECE-C439-5271-4A5C-7F3A1C08BF24}"/>
              </a:ext>
            </a:extLst>
          </p:cNvPr>
          <p:cNvCxnSpPr>
            <a:cxnSpLocks/>
          </p:cNvCxnSpPr>
          <p:nvPr/>
        </p:nvCxnSpPr>
        <p:spPr>
          <a:xfrm>
            <a:off x="7422602" y="2866596"/>
            <a:ext cx="1515568" cy="248654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3816483-2EF6-24A8-28F6-9CD77EFE2539}"/>
              </a:ext>
            </a:extLst>
          </p:cNvPr>
          <p:cNvSpPr txBox="1"/>
          <p:nvPr/>
        </p:nvSpPr>
        <p:spPr>
          <a:xfrm>
            <a:off x="2658140" y="403328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  <a:r>
              <a:rPr lang="de-DE" baseline="-25000" dirty="0"/>
              <a:t>2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E8F4F1A-DFA9-C87D-859F-DE3760A1FEA7}"/>
              </a:ext>
            </a:extLst>
          </p:cNvPr>
          <p:cNvCxnSpPr/>
          <p:nvPr/>
        </p:nvCxnSpPr>
        <p:spPr>
          <a:xfrm>
            <a:off x="2787834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FFF151E-35C6-C614-8E9A-33A2914556E9}"/>
              </a:ext>
            </a:extLst>
          </p:cNvPr>
          <p:cNvCxnSpPr/>
          <p:nvPr/>
        </p:nvCxnSpPr>
        <p:spPr>
          <a:xfrm>
            <a:off x="1803991" y="4997703"/>
            <a:ext cx="0" cy="398304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9C4D589-F07D-EB4A-DDE1-63FA20E2FDB2}"/>
              </a:ext>
            </a:extLst>
          </p:cNvPr>
          <p:cNvGrpSpPr/>
          <p:nvPr/>
        </p:nvGrpSpPr>
        <p:grpSpPr>
          <a:xfrm>
            <a:off x="10132128" y="2075082"/>
            <a:ext cx="420468" cy="420468"/>
            <a:chOff x="9544051" y="1982137"/>
            <a:chExt cx="866774" cy="866774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F18AC57-5723-0B01-4F22-23BEEA44F551}"/>
                </a:ext>
              </a:extLst>
            </p:cNvPr>
            <p:cNvSpPr/>
            <p:nvPr/>
          </p:nvSpPr>
          <p:spPr>
            <a:xfrm flipV="1">
              <a:off x="10105305" y="2242515"/>
              <a:ext cx="45719" cy="45719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Bogen 20">
              <a:extLst>
                <a:ext uri="{FF2B5EF4-FFF2-40B4-BE49-F238E27FC236}">
                  <a16:creationId xmlns:a16="http://schemas.microsoft.com/office/drawing/2014/main" id="{FD7E5B86-5F52-0AAA-AE9B-F44CAF07566E}"/>
                </a:ext>
              </a:extLst>
            </p:cNvPr>
            <p:cNvSpPr/>
            <p:nvPr/>
          </p:nvSpPr>
          <p:spPr>
            <a:xfrm>
              <a:off x="9544051" y="1982137"/>
              <a:ext cx="866774" cy="866774"/>
            </a:xfrm>
            <a:prstGeom prst="arc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45DDC1C-C1BF-0329-A172-136F5F417292}"/>
              </a:ext>
            </a:extLst>
          </p:cNvPr>
          <p:cNvGrpSpPr/>
          <p:nvPr/>
        </p:nvGrpSpPr>
        <p:grpSpPr>
          <a:xfrm>
            <a:off x="6036200" y="2620269"/>
            <a:ext cx="4719632" cy="3146421"/>
            <a:chOff x="6036200" y="2620269"/>
            <a:chExt cx="4719632" cy="3146421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97C4E11-5911-18CB-1563-E70BF87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36200" y="2620269"/>
              <a:ext cx="4719632" cy="3146421"/>
            </a:xfrm>
            <a:prstGeom prst="rect">
              <a:avLst/>
            </a:prstGeom>
          </p:spPr>
        </p:pic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500C5D8B-D282-DE51-F0EF-687E62B4E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4866" y="4941426"/>
              <a:ext cx="32490" cy="78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D43BAF7-225E-DC58-D9BB-837DDA1EB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616" y="3401588"/>
              <a:ext cx="758134" cy="48267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40177A82-F2F1-9375-E6CB-6B13364970AF}"/>
                </a:ext>
              </a:extLst>
            </p:cNvPr>
            <p:cNvCxnSpPr/>
            <p:nvPr/>
          </p:nvCxnSpPr>
          <p:spPr>
            <a:xfrm>
              <a:off x="6036200" y="5353140"/>
              <a:ext cx="4719632" cy="0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Bogen 60">
              <a:extLst>
                <a:ext uri="{FF2B5EF4-FFF2-40B4-BE49-F238E27FC236}">
                  <a16:creationId xmlns:a16="http://schemas.microsoft.com/office/drawing/2014/main" id="{4070C88D-A51A-907D-E61D-59E53C598A3F}"/>
                </a:ext>
              </a:extLst>
            </p:cNvPr>
            <p:cNvSpPr/>
            <p:nvPr/>
          </p:nvSpPr>
          <p:spPr>
            <a:xfrm rot="13460043">
              <a:off x="8582514" y="4911320"/>
              <a:ext cx="772954" cy="762821"/>
            </a:xfrm>
            <a:prstGeom prst="arc">
              <a:avLst>
                <a:gd name="adj1" fmla="val 18486298"/>
                <a:gd name="adj2" fmla="val 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EAA7BEF9-94D5-0B3A-0D8F-C08AE2D40C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092554" y="4676902"/>
              <a:ext cx="2571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ECF8555-557E-3361-CAD1-CB766932C8F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0055" y="5029197"/>
              <a:ext cx="1905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32F6BECE-C439-5271-4A5C-7F3A1C08BF24}"/>
                </a:ext>
              </a:extLst>
            </p:cNvPr>
            <p:cNvCxnSpPr>
              <a:cxnSpLocks/>
            </p:cNvCxnSpPr>
            <p:nvPr/>
          </p:nvCxnSpPr>
          <p:spPr>
            <a:xfrm>
              <a:off x="7422602" y="2866596"/>
              <a:ext cx="1515568" cy="2486544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3918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59" y="907683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07683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879D9CAF-4E87-D7C0-A529-CFB11200CD01}"/>
              </a:ext>
            </a:extLst>
          </p:cNvPr>
          <p:cNvGrpSpPr/>
          <p:nvPr/>
        </p:nvGrpSpPr>
        <p:grpSpPr>
          <a:xfrm>
            <a:off x="4849159" y="3649767"/>
            <a:ext cx="4626333" cy="2021899"/>
            <a:chOff x="4849159" y="3649767"/>
            <a:chExt cx="4626333" cy="202189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657650D-8699-3E05-016C-E622707F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284" y="3649768"/>
              <a:ext cx="2237208" cy="1485714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D9C0798-32A8-7FA9-1B19-C5013F14517C}"/>
                </a:ext>
              </a:extLst>
            </p:cNvPr>
            <p:cNvSpPr txBox="1"/>
            <p:nvPr/>
          </p:nvSpPr>
          <p:spPr>
            <a:xfrm>
              <a:off x="7809684" y="4555525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054754D8-7DE6-27A3-E45E-0BEC0C953DF2}"/>
                </a:ext>
              </a:extLst>
            </p:cNvPr>
            <p:cNvSpPr txBox="1"/>
            <p:nvPr/>
          </p:nvSpPr>
          <p:spPr>
            <a:xfrm>
              <a:off x="8777505" y="4555525"/>
              <a:ext cx="27603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C91D024-D94F-123F-A80F-A99B42B39D98}"/>
                </a:ext>
              </a:extLst>
            </p:cNvPr>
            <p:cNvSpPr txBox="1"/>
            <p:nvPr/>
          </p:nvSpPr>
          <p:spPr>
            <a:xfrm>
              <a:off x="7947702" y="4563220"/>
              <a:ext cx="2680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>
                  <a:latin typeface="Symbol" panose="05050102010706020507" pitchFamily="18" charset="2"/>
                </a:rPr>
                <a:t>2</a:t>
              </a:r>
              <a:endParaRPr lang="de-DE" sz="800" baseline="-25000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54C16AA-BB95-62A8-1B55-F653B3884A0F}"/>
                </a:ext>
              </a:extLst>
            </p:cNvPr>
            <p:cNvSpPr txBox="1"/>
            <p:nvPr/>
          </p:nvSpPr>
          <p:spPr>
            <a:xfrm>
              <a:off x="8739864" y="4399445"/>
              <a:ext cx="2696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a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508BD25-DBAF-BED7-9AEF-BCD3C73D1168}"/>
                </a:ext>
              </a:extLst>
            </p:cNvPr>
            <p:cNvSpPr txBox="1"/>
            <p:nvPr/>
          </p:nvSpPr>
          <p:spPr>
            <a:xfrm>
              <a:off x="8532844" y="4764378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F9A96D4-ABEA-E14D-2390-A5956AAE4CFC}"/>
                </a:ext>
              </a:extLst>
            </p:cNvPr>
            <p:cNvSpPr txBox="1"/>
            <p:nvPr/>
          </p:nvSpPr>
          <p:spPr>
            <a:xfrm>
              <a:off x="7946099" y="474932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d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AC72E21-29F8-DAB0-F5B9-C5C6B8F02AE0}"/>
                </a:ext>
              </a:extLst>
            </p:cNvPr>
            <p:cNvSpPr txBox="1"/>
            <p:nvPr/>
          </p:nvSpPr>
          <p:spPr>
            <a:xfrm>
              <a:off x="77422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weld</a:t>
              </a:r>
              <a:r>
                <a:rPr lang="de-DE" sz="800" dirty="0"/>
                <a:t> </a:t>
              </a:r>
              <a:r>
                <a:rPr lang="de-DE" sz="800" dirty="0" err="1"/>
                <a:t>throat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a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weld</a:t>
              </a:r>
              <a:r>
                <a:rPr lang="de-DE" sz="800" dirty="0"/>
                <a:t> angle:	  </a:t>
              </a:r>
              <a:r>
                <a:rPr lang="de-DE" sz="800" dirty="0">
                  <a:latin typeface="Symbol" panose="05050102010706020507" pitchFamily="18" charset="2"/>
                </a:rPr>
                <a:t>b</a:t>
              </a:r>
              <a:r>
                <a:rPr lang="de-DE" sz="800" baseline="-25000" dirty="0"/>
                <a:t>i</a:t>
              </a:r>
              <a:br>
                <a:rPr lang="de-DE" sz="800" baseline="-25000" dirty="0"/>
              </a:br>
              <a:r>
                <a:rPr lang="de-DE" sz="800" dirty="0" err="1"/>
                <a:t>penetration</a:t>
              </a:r>
              <a:r>
                <a:rPr lang="de-DE" sz="800" dirty="0"/>
                <a:t> rate:            </a:t>
              </a:r>
              <a:r>
                <a:rPr lang="de-DE" sz="800" dirty="0">
                  <a:latin typeface="Symbol" panose="05050102010706020507" pitchFamily="18" charset="2"/>
                </a:rPr>
                <a:t>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7F64988-B544-4736-6E07-FFA4F84A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9159" y="3649767"/>
              <a:ext cx="2237208" cy="1508748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7EEA0F5-0B79-865A-5059-207928A4DF3A}"/>
                </a:ext>
              </a:extLst>
            </p:cNvPr>
            <p:cNvSpPr txBox="1"/>
            <p:nvPr/>
          </p:nvSpPr>
          <p:spPr>
            <a:xfrm>
              <a:off x="5610574" y="3899508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5082D15-E152-123B-A773-B78F76FED2FF}"/>
                </a:ext>
              </a:extLst>
            </p:cNvPr>
            <p:cNvSpPr txBox="1"/>
            <p:nvPr/>
          </p:nvSpPr>
          <p:spPr>
            <a:xfrm>
              <a:off x="4940014" y="4749323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5A2A0D3-ABC1-5512-67E4-4FEE3A603ECB}"/>
                </a:ext>
              </a:extLst>
            </p:cNvPr>
            <p:cNvSpPr txBox="1"/>
            <p:nvPr/>
          </p:nvSpPr>
          <p:spPr>
            <a:xfrm>
              <a:off x="5994349" y="476437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ymbol" panose="05050102010706020507" pitchFamily="18" charset="2"/>
                </a:rPr>
                <a:t>a</a:t>
              </a:r>
              <a:endParaRPr lang="de-DE" sz="800" baseline="-25000" dirty="0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1FF42EF-745C-D67E-F2D9-0C664A1CB219}"/>
                </a:ext>
              </a:extLst>
            </p:cNvPr>
            <p:cNvSpPr txBox="1"/>
            <p:nvPr/>
          </p:nvSpPr>
          <p:spPr>
            <a:xfrm>
              <a:off x="5697392" y="4691914"/>
              <a:ext cx="227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c</a:t>
              </a:r>
              <a:endParaRPr lang="de-DE" sz="800" baseline="-250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378D89B-8038-A1F6-AD6D-7997B980217C}"/>
                </a:ext>
              </a:extLst>
            </p:cNvPr>
            <p:cNvSpPr txBox="1"/>
            <p:nvPr/>
          </p:nvSpPr>
          <p:spPr>
            <a:xfrm>
              <a:off x="5380069" y="521000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sheet</a:t>
              </a:r>
              <a:r>
                <a:rPr lang="de-DE" sz="800" dirty="0"/>
                <a:t> </a:t>
              </a:r>
              <a:r>
                <a:rPr lang="de-DE" sz="800" dirty="0" err="1"/>
                <a:t>thickness</a:t>
              </a:r>
              <a:r>
                <a:rPr lang="de-DE" sz="800" dirty="0"/>
                <a:t>:  </a:t>
              </a:r>
              <a:r>
                <a:rPr lang="de-DE" sz="800" dirty="0" err="1"/>
                <a:t>t</a:t>
              </a:r>
              <a:r>
                <a:rPr lang="de-DE" sz="800" baseline="-25000" dirty="0" err="1"/>
                <a:t>i</a:t>
              </a:r>
              <a:br>
                <a:rPr lang="de-DE" sz="800" baseline="-25000" dirty="0"/>
              </a:br>
              <a:r>
                <a:rPr lang="de-DE" sz="800" dirty="0" err="1"/>
                <a:t>joint</a:t>
              </a:r>
              <a:r>
                <a:rPr lang="de-DE" sz="800" dirty="0"/>
                <a:t> angle:           </a:t>
              </a:r>
              <a:r>
                <a:rPr lang="de-DE" sz="800" dirty="0">
                  <a:latin typeface="Symbol" panose="05050102010706020507" pitchFamily="18" charset="2"/>
                </a:rPr>
                <a:t>a</a:t>
              </a:r>
              <a:br>
                <a:rPr lang="de-DE" sz="800" baseline="-25000" dirty="0"/>
              </a:br>
              <a:r>
                <a:rPr lang="de-DE" sz="800" dirty="0" err="1"/>
                <a:t>gap</a:t>
              </a:r>
              <a:r>
                <a:rPr lang="de-DE" sz="800" dirty="0"/>
                <a:t>:                        c</a:t>
              </a:r>
              <a:endParaRPr lang="de-DE" sz="800" dirty="0">
                <a:latin typeface="Symbol" panose="05050102010706020507" pitchFamily="18" charset="2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8D3EE8B2-BEDC-ED08-1E27-A6993AB99D43}"/>
              </a:ext>
            </a:extLst>
          </p:cNvPr>
          <p:cNvSpPr txBox="1"/>
          <p:nvPr/>
        </p:nvSpPr>
        <p:spPr>
          <a:xfrm>
            <a:off x="8306686" y="2467995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7132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1" y="108508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4271990" y="72853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2245747" y="1619854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C51D42F-F05E-ECE5-DB60-608D0B850A29}"/>
              </a:ext>
            </a:extLst>
          </p:cNvPr>
          <p:cNvGrpSpPr/>
          <p:nvPr/>
        </p:nvGrpSpPr>
        <p:grpSpPr>
          <a:xfrm>
            <a:off x="5088311" y="4670824"/>
            <a:ext cx="2337079" cy="676715"/>
            <a:chOff x="5181321" y="3791483"/>
            <a:chExt cx="2337079" cy="67671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53DCC3B4-F779-AA42-7EC1-C1BB0CC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321" y="3873846"/>
              <a:ext cx="2337079" cy="517876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ACADD6E-AF2E-FD1D-2219-3B481DB514AE}"/>
                </a:ext>
              </a:extLst>
            </p:cNvPr>
            <p:cNvCxnSpPr>
              <a:stCxn id="15" idx="1"/>
            </p:cNvCxnSpPr>
            <p:nvPr/>
          </p:nvCxnSpPr>
          <p:spPr>
            <a:xfrm>
              <a:off x="5181321" y="4132784"/>
              <a:ext cx="111708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6BD2EB1-16E0-14A6-6948-1985862E5945}"/>
                </a:ext>
              </a:extLst>
            </p:cNvPr>
            <p:cNvCxnSpPr>
              <a:cxnSpLocks/>
            </p:cNvCxnSpPr>
            <p:nvPr/>
          </p:nvCxnSpPr>
          <p:spPr>
            <a:xfrm>
              <a:off x="6657696" y="4182790"/>
              <a:ext cx="860704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EECB444-A75D-A33E-313F-314A0673F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3370" y="3954170"/>
              <a:ext cx="79255" cy="45724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71B0578-6A93-3280-D47C-75FB4CFE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0986" y="3791483"/>
              <a:ext cx="100686" cy="676715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AF7E4-CEA6-97B0-7EAE-5F6A587ED1EB}"/>
                </a:ext>
              </a:extLst>
            </p:cNvPr>
            <p:cNvSpPr txBox="1"/>
            <p:nvPr/>
          </p:nvSpPr>
          <p:spPr>
            <a:xfrm>
              <a:off x="5600963" y="3941521"/>
              <a:ext cx="2551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 err="1"/>
                <a:t>t</a:t>
              </a:r>
              <a:r>
                <a:rPr lang="de-DE" sz="800" baseline="-25000" dirty="0" err="1"/>
                <a:t>B</a:t>
              </a:r>
              <a:endParaRPr lang="de-DE" sz="800" baseline="-25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8EFBDE6-C231-2897-B0E4-B19249380D88}"/>
                </a:ext>
              </a:extLst>
            </p:cNvPr>
            <p:cNvSpPr txBox="1"/>
            <p:nvPr/>
          </p:nvSpPr>
          <p:spPr>
            <a:xfrm>
              <a:off x="7113370" y="3989146"/>
              <a:ext cx="2535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baseline="-25000" dirty="0"/>
                <a:t>1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0118D402-CBDE-9B98-2D83-1E3093A453D2}"/>
              </a:ext>
            </a:extLst>
          </p:cNvPr>
          <p:cNvSpPr txBox="1"/>
          <p:nvPr/>
        </p:nvSpPr>
        <p:spPr>
          <a:xfrm>
            <a:off x="8249536" y="4229990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,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plus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overlay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2" y="115672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3869725" y="114069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3185242" y="2233843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  <p:pic>
        <p:nvPicPr>
          <p:cNvPr id="14" name="Bild 182" descr="ButtJoint_v2">
            <a:extLst>
              <a:ext uri="{FF2B5EF4-FFF2-40B4-BE49-F238E27FC236}">
                <a16:creationId xmlns:a16="http://schemas.microsoft.com/office/drawing/2014/main" id="{97B74637-221E-B804-6D19-464824F6B8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51" y="3623316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D229AB3A-54DE-AF52-B25B-7F866DA1FD97}"/>
              </a:ext>
            </a:extLst>
          </p:cNvPr>
          <p:cNvGrpSpPr/>
          <p:nvPr/>
        </p:nvGrpSpPr>
        <p:grpSpPr>
          <a:xfrm>
            <a:off x="7790104" y="4580787"/>
            <a:ext cx="2338070" cy="1190470"/>
            <a:chOff x="7790104" y="4580787"/>
            <a:chExt cx="2338070" cy="119047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CEFC1A9-BEC5-087B-ACB4-76EE1E1C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104" y="4935592"/>
              <a:ext cx="2338070" cy="526951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8F753EC3-15C7-5D9E-6695-9F3A45CC8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38774">
              <a:off x="9019953" y="4796680"/>
              <a:ext cx="118746" cy="408467"/>
            </a:xfrm>
            <a:prstGeom prst="rect">
              <a:avLst/>
            </a:prstGeom>
          </p:spPr>
        </p:pic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AF094C9B-573A-F6D5-2337-B08A7D2D8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7593" y="5393988"/>
              <a:ext cx="520361" cy="129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3B87C678-8C92-C2A9-E39C-2ADA8428D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1888" y="5454359"/>
              <a:ext cx="422718" cy="1050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0035EC9-2A24-4D1C-1609-A6B76D77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442840">
              <a:off x="8683362" y="5328237"/>
              <a:ext cx="93800" cy="408467"/>
            </a:xfrm>
            <a:prstGeom prst="rect">
              <a:avLst/>
            </a:prstGeom>
          </p:spPr>
        </p:pic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855B68E-9DD2-F6FF-904C-D968AA6EC3FD}"/>
                </a:ext>
              </a:extLst>
            </p:cNvPr>
            <p:cNvCxnSpPr>
              <a:cxnSpLocks/>
            </p:cNvCxnSpPr>
            <p:nvPr/>
          </p:nvCxnSpPr>
          <p:spPr>
            <a:xfrm>
              <a:off x="9011818" y="5444426"/>
              <a:ext cx="10775" cy="198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36D26F6B-176E-9B84-8309-1B1861A374E4}"/>
                </a:ext>
              </a:extLst>
            </p:cNvPr>
            <p:cNvCxnSpPr>
              <a:cxnSpLocks/>
            </p:cNvCxnSpPr>
            <p:nvPr/>
          </p:nvCxnSpPr>
          <p:spPr>
            <a:xfrm>
              <a:off x="9211629" y="5404684"/>
              <a:ext cx="12800" cy="23611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8F0C5BE-5389-457C-E76F-D54B6D92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9235" y="5548153"/>
              <a:ext cx="359695" cy="83875"/>
            </a:xfrm>
            <a:prstGeom prst="rect">
              <a:avLst/>
            </a:prstGeom>
          </p:spPr>
        </p:pic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3675EC9D-6BD7-9761-3F84-78BFBA30B68B}"/>
                </a:ext>
              </a:extLst>
            </p:cNvPr>
            <p:cNvCxnSpPr>
              <a:cxnSpLocks/>
            </p:cNvCxnSpPr>
            <p:nvPr/>
          </p:nvCxnSpPr>
          <p:spPr>
            <a:xfrm>
              <a:off x="9294911" y="4704520"/>
              <a:ext cx="12800" cy="3869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1F3803BF-1EE7-5FA7-72C9-973576601003}"/>
                </a:ext>
              </a:extLst>
            </p:cNvPr>
            <p:cNvCxnSpPr>
              <a:cxnSpLocks/>
            </p:cNvCxnSpPr>
            <p:nvPr/>
          </p:nvCxnSpPr>
          <p:spPr>
            <a:xfrm>
              <a:off x="8801991" y="4704520"/>
              <a:ext cx="0" cy="2310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3F6831F-8623-DF64-64E6-916EA9FB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20738" y="4712663"/>
              <a:ext cx="652329" cy="8961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5D2F8824-E53F-B739-44CD-8D2233965A79}"/>
                </a:ext>
              </a:extLst>
            </p:cNvPr>
            <p:cNvSpPr txBox="1"/>
            <p:nvPr/>
          </p:nvSpPr>
          <p:spPr>
            <a:xfrm>
              <a:off x="9066281" y="4796231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1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122C9810-D8B4-49B9-8995-54FFDE5A4AF5}"/>
                </a:ext>
              </a:extLst>
            </p:cNvPr>
            <p:cNvSpPr txBox="1"/>
            <p:nvPr/>
          </p:nvSpPr>
          <p:spPr>
            <a:xfrm>
              <a:off x="8486151" y="5436796"/>
              <a:ext cx="27122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e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D937BB1-F8D4-B102-AC3D-3B03321A8662}"/>
                </a:ext>
              </a:extLst>
            </p:cNvPr>
            <p:cNvSpPr txBox="1"/>
            <p:nvPr/>
          </p:nvSpPr>
          <p:spPr>
            <a:xfrm>
              <a:off x="9003287" y="5555813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2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B296EFFC-76E8-BE38-4FBD-6CA0E5502EEF}"/>
                </a:ext>
              </a:extLst>
            </p:cNvPr>
            <p:cNvSpPr txBox="1"/>
            <p:nvPr/>
          </p:nvSpPr>
          <p:spPr>
            <a:xfrm>
              <a:off x="8911234" y="4580787"/>
              <a:ext cx="27443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b</a:t>
              </a:r>
              <a:r>
                <a:rPr lang="de-DE" sz="8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10739799" y="5553499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10997893" y="5737855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10684494" y="5092611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895" y="4584111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87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3022</Words>
  <Application>Microsoft Office PowerPoint</Application>
  <PresentationFormat>Breitbild</PresentationFormat>
  <Paragraphs>813</Paragraphs>
  <Slides>91</Slides>
  <Notes>23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91</vt:i4>
      </vt:variant>
    </vt:vector>
  </HeadingPairs>
  <TitlesOfParts>
    <vt:vector size="102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Presentation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Matthias Weinert</cp:lastModifiedBy>
  <cp:revision>102</cp:revision>
  <dcterms:created xsi:type="dcterms:W3CDTF">2022-04-27T08:20:35Z</dcterms:created>
  <dcterms:modified xsi:type="dcterms:W3CDTF">2023-04-18T14:40:43Z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3" name="_NewReviewCycle">
    <vt:lpwstr/>
  </property>
</Properties>
</file>